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485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ώτης Ραΐδης" userId="5727086d-bc0b-4e0c-a691-56861418d68f" providerId="ADAL" clId="{E510E30A-EF1B-4F0D-87DC-96F702FE12F7}"/>
    <pc:docChg chg="modSld">
      <pc:chgData name="Παναγιώτης Ραΐδης" userId="5727086d-bc0b-4e0c-a691-56861418d68f" providerId="ADAL" clId="{E510E30A-EF1B-4F0D-87DC-96F702FE12F7}" dt="2022-03-22T11:02:10.565" v="65" actId="6549"/>
      <pc:docMkLst>
        <pc:docMk/>
      </pc:docMkLst>
      <pc:sldChg chg="modSp mod">
        <pc:chgData name="Παναγιώτης Ραΐδης" userId="5727086d-bc0b-4e0c-a691-56861418d68f" providerId="ADAL" clId="{E510E30A-EF1B-4F0D-87DC-96F702FE12F7}" dt="2022-03-22T11:02:10.565" v="65" actId="6549"/>
        <pc:sldMkLst>
          <pc:docMk/>
          <pc:sldMk cId="0" sldId="258"/>
        </pc:sldMkLst>
        <pc:spChg chg="mod">
          <ac:chgData name="Παναγιώτης Ραΐδης" userId="5727086d-bc0b-4e0c-a691-56861418d68f" providerId="ADAL" clId="{E510E30A-EF1B-4F0D-87DC-96F702FE12F7}" dt="2022-03-22T11:01:58.030" v="63" actId="20577"/>
          <ac:spMkLst>
            <pc:docMk/>
            <pc:sldMk cId="0" sldId="258"/>
            <ac:spMk id="4" creationId="{00000000-0000-0000-0000-000000000000}"/>
          </ac:spMkLst>
        </pc:spChg>
        <pc:spChg chg="mod">
          <ac:chgData name="Παναγιώτης Ραΐδης" userId="5727086d-bc0b-4e0c-a691-56861418d68f" providerId="ADAL" clId="{E510E30A-EF1B-4F0D-87DC-96F702FE12F7}" dt="2022-03-22T11:02:10.565" v="65" actId="6549"/>
          <ac:spMkLst>
            <pc:docMk/>
            <pc:sldMk cId="0" sldId="25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22/3/2022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ΡΑΝΤΟΥ ΑΛΕΞΑΝΔΡΑ που εδρεύει στην περιφέρεια ΚΕΝΤΡΙΚΗΣ ΜΑΚΕΔΟΝΙΑΣ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29.282  € εκ των οποίων η δημόσια δαπάνη ανέρχεται σε 14.641 €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187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Παναγιώτης Ραΐδης</cp:lastModifiedBy>
  <cp:revision>45</cp:revision>
  <dcterms:created xsi:type="dcterms:W3CDTF">2018-02-13T12:16:57Z</dcterms:created>
  <dcterms:modified xsi:type="dcterms:W3CDTF">2022-03-22T11:02:12Z</dcterms:modified>
</cp:coreProperties>
</file>